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Epilogue" panose="020B0604020202020204" charset="0"/>
      <p:regular r:id="rId12"/>
    </p:embeddedFont>
    <p:embeddedFont>
      <p:font typeface="Fraunces Medium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4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5912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163349-04E2-5F8F-5A70-BAAA7B639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220515-8569-4D83-55D9-B518C90CD1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C850DB-4796-6239-6573-8F6B5FF1E5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4501B-C0F9-7305-8117-D188C98056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78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1AF00-B9FD-D9B1-00BA-6EE09B44C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F5F902-51E7-9887-1800-A1B1C5B35B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05BB49-C25C-BD6E-BCFB-6415D4687F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5269D4-C3A7-3E1E-444A-0A348D524B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635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Parking Management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Efficient &amp; User-Friendly Parking Solutions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Presenter's Name: Muhammad Bin Nasir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8508"/>
            <a:ext cx="108131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What is a Parking Management System?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109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Software to automate and simplify parking operations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289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Goals: Efficiency, time-saving, better user experience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109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Streamlined park &amp; remove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00406" y="4951095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Real-time status checker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495109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Secure user authentication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013638" y="4951095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 storage for analysis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36080C-DCF4-9514-9519-605AF53A1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503" y="7753284"/>
            <a:ext cx="1771897" cy="476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40036"/>
            <a:ext cx="75283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Core Features of the System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28897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082766"/>
            <a:ext cx="28639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Login Authentication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Secure access for authorized users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228897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3082766"/>
            <a:ext cx="31263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Park &amp; Remove Vehicle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Streamlined vehicle management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773222"/>
            <a:ext cx="31761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Parking Status Checker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263640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Real-time updates on availability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2021" y="49794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021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Storage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42021" y="6263640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Save and retrieve parking data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EF82704-FE98-0CC1-ECFC-359688445A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58503" y="7696917"/>
            <a:ext cx="1771897" cy="476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FB232-D2DE-D949-1A84-78DA9C2BE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B4B5D5F-6FE1-048D-1897-A419A85A2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503" y="7753284"/>
            <a:ext cx="1771897" cy="4763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0CBDF7-8E86-376A-339C-3B5D492D8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4483" y="770513"/>
            <a:ext cx="5999968" cy="64380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95BF76-2456-C46C-96D9-99805C1FB48A}"/>
              </a:ext>
            </a:extLst>
          </p:cNvPr>
          <p:cNvSpPr txBox="1"/>
          <p:nvPr/>
        </p:nvSpPr>
        <p:spPr>
          <a:xfrm>
            <a:off x="1215025" y="3204709"/>
            <a:ext cx="39801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Fraunces Medium" panose="020B0604020202020204" charset="0"/>
              </a:rPr>
              <a:t>Work flow of the system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82046C-C998-00CA-3381-CB3B7B8D28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3003" y="5599134"/>
            <a:ext cx="241392" cy="86154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E17E752-40F4-A2C2-B438-AD6CA5A5C8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1633" y="6093911"/>
            <a:ext cx="342948" cy="36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386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241" y="619006"/>
            <a:ext cx="5623798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Secure User Access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7241" y="1771650"/>
            <a:ext cx="13055918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Ensures only authorized users can access the system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7241" y="2384465"/>
            <a:ext cx="13055918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Credentials for operators &amp; admins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7241" y="2997279"/>
            <a:ext cx="13055918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Promotes accountability and security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062" y="3610094"/>
            <a:ext cx="2154198" cy="129599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3986570" y="4193738"/>
            <a:ext cx="128945" cy="449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5353169" y="3835003"/>
            <a:ext cx="222242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Authorization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53169" y="4321373"/>
            <a:ext cx="2222421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User authentication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184457" y="4918948"/>
            <a:ext cx="8602504" cy="15240"/>
          </a:xfrm>
          <a:prstGeom prst="roundRect">
            <a:avLst>
              <a:gd name="adj" fmla="val 619950"/>
            </a:avLst>
          </a:prstGeom>
          <a:solidFill>
            <a:srgbClr val="414A70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6904" y="4962287"/>
            <a:ext cx="4308396" cy="129599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3965853" y="5385316"/>
            <a:ext cx="170378" cy="449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6430208" y="5187196"/>
            <a:ext cx="2689265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Access Control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6430208" y="5673566"/>
            <a:ext cx="2689265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Role-based permissions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6261497" y="6271141"/>
            <a:ext cx="7525464" cy="15240"/>
          </a:xfrm>
          <a:prstGeom prst="roundRect">
            <a:avLst>
              <a:gd name="adj" fmla="val 619950"/>
            </a:avLst>
          </a:prstGeom>
          <a:solidFill>
            <a:srgbClr val="414A70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864" y="6314480"/>
            <a:ext cx="6462593" cy="129599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3973473" y="6737509"/>
            <a:ext cx="155258" cy="449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0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7507367" y="6539389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Security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7507367" y="7025759"/>
            <a:ext cx="3179921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Protection against breaches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CE48736-9C6C-DA04-59FD-A4FF4E26A3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67420" y="7753284"/>
            <a:ext cx="1771897" cy="476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8040" y="584359"/>
            <a:ext cx="7660719" cy="1324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Streamlined Vehicle Management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228040" y="2226588"/>
            <a:ext cx="766071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Register vehicles for parking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28040" y="2804041"/>
            <a:ext cx="766071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Seamless removal when parking session ends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228040" y="3381494"/>
            <a:ext cx="766071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Reduces manual errors, speeds up the process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534388" y="3958947"/>
            <a:ext cx="22860" cy="3686294"/>
          </a:xfrm>
          <a:prstGeom prst="roundRect">
            <a:avLst>
              <a:gd name="adj" fmla="val 389346"/>
            </a:avLst>
          </a:prstGeom>
          <a:solidFill>
            <a:srgbClr val="414A70"/>
          </a:solidFill>
          <a:ln/>
        </p:spPr>
      </p:sp>
      <p:sp>
        <p:nvSpPr>
          <p:cNvPr id="8" name="Shape 5"/>
          <p:cNvSpPr/>
          <p:nvPr/>
        </p:nvSpPr>
        <p:spPr>
          <a:xfrm>
            <a:off x="6761321" y="4424243"/>
            <a:ext cx="741640" cy="22860"/>
          </a:xfrm>
          <a:prstGeom prst="roundRect">
            <a:avLst>
              <a:gd name="adj" fmla="val 389346"/>
            </a:avLst>
          </a:prstGeom>
          <a:solidFill>
            <a:srgbClr val="414A70"/>
          </a:solidFill>
          <a:ln/>
        </p:spPr>
      </p:sp>
      <p:sp>
        <p:nvSpPr>
          <p:cNvPr id="9" name="Shape 6"/>
          <p:cNvSpPr/>
          <p:nvPr/>
        </p:nvSpPr>
        <p:spPr>
          <a:xfrm>
            <a:off x="6307455" y="4197310"/>
            <a:ext cx="476726" cy="47672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472952" y="4276725"/>
            <a:ext cx="14573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500" dirty="0"/>
          </a:p>
        </p:txBody>
      </p:sp>
      <p:sp>
        <p:nvSpPr>
          <p:cNvPr id="11" name="Text 8"/>
          <p:cNvSpPr/>
          <p:nvPr/>
        </p:nvSpPr>
        <p:spPr>
          <a:xfrm>
            <a:off x="7711321" y="4170759"/>
            <a:ext cx="617743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Vehicle registration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761321" y="5398770"/>
            <a:ext cx="741640" cy="22860"/>
          </a:xfrm>
          <a:prstGeom prst="roundRect">
            <a:avLst>
              <a:gd name="adj" fmla="val 389346"/>
            </a:avLst>
          </a:prstGeom>
          <a:solidFill>
            <a:srgbClr val="414A70"/>
          </a:solidFill>
          <a:ln/>
        </p:spPr>
      </p:sp>
      <p:sp>
        <p:nvSpPr>
          <p:cNvPr id="13" name="Shape 10"/>
          <p:cNvSpPr/>
          <p:nvPr/>
        </p:nvSpPr>
        <p:spPr>
          <a:xfrm>
            <a:off x="6307455" y="5171837"/>
            <a:ext cx="476726" cy="47672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49497" y="5251252"/>
            <a:ext cx="192643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5" name="Text 12"/>
          <p:cNvSpPr/>
          <p:nvPr/>
        </p:nvSpPr>
        <p:spPr>
          <a:xfrm>
            <a:off x="7711321" y="5145286"/>
            <a:ext cx="617743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Parking slot assignment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761321" y="6373297"/>
            <a:ext cx="741640" cy="22860"/>
          </a:xfrm>
          <a:prstGeom prst="roundRect">
            <a:avLst>
              <a:gd name="adj" fmla="val 389346"/>
            </a:avLst>
          </a:prstGeom>
          <a:solidFill>
            <a:srgbClr val="414A70"/>
          </a:solidFill>
          <a:ln/>
        </p:spPr>
      </p:sp>
      <p:sp>
        <p:nvSpPr>
          <p:cNvPr id="17" name="Shape 14"/>
          <p:cNvSpPr/>
          <p:nvPr/>
        </p:nvSpPr>
        <p:spPr>
          <a:xfrm>
            <a:off x="6307455" y="6146363"/>
            <a:ext cx="476726" cy="47672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458069" y="6225778"/>
            <a:ext cx="175498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9" name="Text 16"/>
          <p:cNvSpPr/>
          <p:nvPr/>
        </p:nvSpPr>
        <p:spPr>
          <a:xfrm>
            <a:off x="7711321" y="6119812"/>
            <a:ext cx="617743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Parking session duration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6761321" y="7347823"/>
            <a:ext cx="741640" cy="22860"/>
          </a:xfrm>
          <a:prstGeom prst="roundRect">
            <a:avLst>
              <a:gd name="adj" fmla="val 389346"/>
            </a:avLst>
          </a:prstGeom>
          <a:solidFill>
            <a:srgbClr val="414A70"/>
          </a:solidFill>
          <a:ln/>
        </p:spPr>
      </p:sp>
      <p:sp>
        <p:nvSpPr>
          <p:cNvPr id="21" name="Shape 18"/>
          <p:cNvSpPr/>
          <p:nvPr/>
        </p:nvSpPr>
        <p:spPr>
          <a:xfrm>
            <a:off x="6307455" y="7120890"/>
            <a:ext cx="476726" cy="476726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48544" y="7200305"/>
            <a:ext cx="194429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500" dirty="0"/>
          </a:p>
        </p:txBody>
      </p:sp>
      <p:sp>
        <p:nvSpPr>
          <p:cNvPr id="23" name="Text 20"/>
          <p:cNvSpPr/>
          <p:nvPr/>
        </p:nvSpPr>
        <p:spPr>
          <a:xfrm>
            <a:off x="7711321" y="7094339"/>
            <a:ext cx="617743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Vehicle removal confirmation</a:t>
            </a:r>
            <a:endParaRPr lang="en-US" sz="165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6AB0CD7-4D5A-016C-CE70-0C45679A3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7421" y="7645241"/>
            <a:ext cx="1771897" cy="476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3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Smart Features for Monitoring &amp; Records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3202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Parking Status Checker: Real-time updates on available slots, enhanced user convenience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81297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 Storage: Saves all parking data in a text file for future reference, enables reporting and analysis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907280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100%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6666548" y="59390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Real-time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280190" y="6429494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Parking availability updates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28421" y="4907280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100%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10614898" y="59390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Secure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228421" y="6429494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Data storage for future reference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EE9812A-9DF1-486E-26C2-3EF131E049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1224" y="7690928"/>
            <a:ext cx="1771897" cy="476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81739"/>
            <a:ext cx="69730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Why Choose Our System?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306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Simplifies parking operations, saves time, ensures data reliability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Scalable and secure for various parking facilities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Let’s revolutionize parking together!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BB348-BBF6-81FF-55C3-1CD4F7173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38E67F1-FE5D-C601-E133-93C832E3F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8503" y="7646976"/>
            <a:ext cx="1771897" cy="47631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E9A1670-08D7-396F-2EC6-6245EB3DE1C2}"/>
              </a:ext>
            </a:extLst>
          </p:cNvPr>
          <p:cNvSpPr txBox="1"/>
          <p:nvPr/>
        </p:nvSpPr>
        <p:spPr>
          <a:xfrm>
            <a:off x="4767717" y="2889290"/>
            <a:ext cx="57431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Thanks for listening. 😊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46D6F4-4059-2D41-E977-92C8A09B98ED}"/>
              </a:ext>
            </a:extLst>
          </p:cNvPr>
          <p:cNvSpPr txBox="1"/>
          <p:nvPr/>
        </p:nvSpPr>
        <p:spPr>
          <a:xfrm>
            <a:off x="5309469" y="4749108"/>
            <a:ext cx="44483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Any confusions ??</a:t>
            </a:r>
          </a:p>
        </p:txBody>
      </p:sp>
    </p:spTree>
    <p:extLst>
      <p:ext uri="{BB962C8B-B14F-4D97-AF65-F5344CB8AC3E}">
        <p14:creationId xmlns:p14="http://schemas.microsoft.com/office/powerpoint/2010/main" val="2702254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256</Words>
  <Application>Microsoft Office PowerPoint</Application>
  <PresentationFormat>Custom</PresentationFormat>
  <Paragraphs>69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Fraunces Medium</vt:lpstr>
      <vt:lpstr>Epilogue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Muhammad Bin Nasir</cp:lastModifiedBy>
  <cp:revision>4</cp:revision>
  <dcterms:created xsi:type="dcterms:W3CDTF">2025-01-06T04:44:35Z</dcterms:created>
  <dcterms:modified xsi:type="dcterms:W3CDTF">2025-01-08T08:31:05Z</dcterms:modified>
</cp:coreProperties>
</file>